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68" r:id="rId1"/>
  </p:sldMasterIdLst>
  <p:notesMasterIdLst>
    <p:notesMasterId r:id="rId6"/>
  </p:notesMasterIdLst>
  <p:handoutMasterIdLst>
    <p:handoutMasterId r:id="rId7"/>
  </p:handoutMasterIdLst>
  <p:sldIdLst>
    <p:sldId id="1071" r:id="rId2"/>
    <p:sldId id="1072" r:id="rId3"/>
    <p:sldId id="1073" r:id="rId4"/>
    <p:sldId id="1074" r:id="rId5"/>
  </p:sldIdLst>
  <p:sldSz cx="9144000" cy="6858000" type="screen4x3"/>
  <p:notesSz cx="6807200" cy="9939338"/>
  <p:embeddedFontLst>
    <p:embeddedFont>
      <p:font typeface="산돌고딕 M" panose="02030504000101010101" pitchFamily="18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HY헤드라인M" panose="02030600000101010101" pitchFamily="18" charset="-127"/>
      <p:regular r:id="rId11"/>
    </p:embeddedFont>
    <p:embeddedFont>
      <p:font typeface="Arial Black" panose="020B0A04020102020204" pitchFamily="34" charset="0"/>
      <p:bold r:id="rId12"/>
    </p:embeddedFont>
    <p:embeddedFont>
      <p:font typeface="나눔고딕" panose="020D0604000000000000" pitchFamily="50" charset="-127"/>
      <p:regular r:id="rId13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6">
          <p15:clr>
            <a:srgbClr val="A4A3A4"/>
          </p15:clr>
        </p15:guide>
        <p15:guide id="2" orient="horz" pos="1979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696">
          <p15:clr>
            <a:srgbClr val="A4A3A4"/>
          </p15:clr>
        </p15:guide>
        <p15:guide id="5" pos="5514">
          <p15:clr>
            <a:srgbClr val="A4A3A4"/>
          </p15:clr>
        </p15:guide>
        <p15:guide id="6" pos="295">
          <p15:clr>
            <a:srgbClr val="A4A3A4"/>
          </p15:clr>
        </p15:guide>
        <p15:guide id="7" pos="2266">
          <p15:clr>
            <a:srgbClr val="A4A3A4"/>
          </p15:clr>
        </p15:guide>
        <p15:guide id="8" pos="1491">
          <p15:clr>
            <a:srgbClr val="A4A3A4"/>
          </p15:clr>
        </p15:guide>
        <p15:guide id="9" pos="1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414B69"/>
    <a:srgbClr val="7C5F5A"/>
    <a:srgbClr val="A58883"/>
    <a:srgbClr val="E2DED3"/>
    <a:srgbClr val="B39B97"/>
    <a:srgbClr val="F9F2EB"/>
    <a:srgbClr val="F6ECE2"/>
    <a:srgbClr val="F2E4D6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7120" autoAdjust="0"/>
  </p:normalViewPr>
  <p:slideViewPr>
    <p:cSldViewPr showGuides="1">
      <p:cViewPr varScale="1">
        <p:scale>
          <a:sx n="84" d="100"/>
          <a:sy n="84" d="100"/>
        </p:scale>
        <p:origin x="1642" y="77"/>
      </p:cViewPr>
      <p:guideLst>
        <p:guide orient="horz" pos="4016"/>
        <p:guide orient="horz" pos="1979"/>
        <p:guide orient="horz" pos="663"/>
        <p:guide orient="horz" pos="696"/>
        <p:guide pos="5514"/>
        <p:guide pos="295"/>
        <p:guide pos="2266"/>
        <p:guide pos="1491"/>
        <p:guide pos="1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28EFF-F88A-418E-9E87-142D2B302776}" type="datetimeFigureOut">
              <a:rPr lang="ko-KR" altLang="en-US" smtClean="0"/>
              <a:t>2018-08-08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E2606-1B09-4D09-9F2C-AACD675B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45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74FCF3A-2B55-4BE5-AA39-7749D65BE57B}" type="datetimeFigureOut">
              <a:rPr lang="ko-KR" altLang="en-US" smtClean="0"/>
              <a:pPr/>
              <a:t>2018-08-08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392C82BD-5A58-456B-AB20-032E51F6F33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44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2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7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5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9143999" cy="620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" name="직사각형 12"/>
          <p:cNvSpPr/>
          <p:nvPr userDrawn="1"/>
        </p:nvSpPr>
        <p:spPr>
          <a:xfrm>
            <a:off x="8644968" y="6485403"/>
            <a:ext cx="3561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E10BD928-0435-449A-AC69-35DE95C61B99}" type="slidenum">
              <a:rPr lang="ko-KR" altLang="en-US" sz="100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itchFamily="34" charset="0"/>
                <a:ea typeface="산돌고딕 M" pitchFamily="18" charset="-127"/>
              </a:rPr>
              <a:pPr algn="r"/>
              <a:t>‹#›</a:t>
            </a:fld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Arial Black" pitchFamily="34" charset="0"/>
              <a:ea typeface="산돌고딕 M" pitchFamily="18" charset="-127"/>
            </a:endParaRPr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183502" y="6476200"/>
            <a:ext cx="3888432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000" dirty="0" smtClean="0">
                <a:solidFill>
                  <a:prstClr val="white">
                    <a:lumMod val="50000"/>
                  </a:prstClr>
                </a:solidFill>
                <a:latin typeface="Arial Black" pitchFamily="34" charset="0"/>
                <a:ea typeface="HY헤드라인M" pitchFamily="18" charset="-127"/>
              </a:rPr>
              <a:t>Asia's No.1 Knowledge Provider</a:t>
            </a:r>
            <a:endParaRPr lang="ko-KR" altLang="en-US" sz="1000" dirty="0" smtClean="0">
              <a:solidFill>
                <a:srgbClr val="414463"/>
              </a:solidFill>
              <a:latin typeface="Arial Black" pitchFamily="34" charset="0"/>
              <a:ea typeface="HY헤드라인M" pitchFamily="18" charset="-127"/>
            </a:endParaRPr>
          </a:p>
        </p:txBody>
      </p:sp>
      <p:pic>
        <p:nvPicPr>
          <p:cNvPr id="11" name="그림 10" descr="KMACI&amp;Emblem_오른쪽문구추가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2610" y="134473"/>
            <a:ext cx="981041" cy="3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6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79388" y="413290"/>
            <a:ext cx="874871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 userDrawn="1"/>
        </p:nvSpPr>
        <p:spPr>
          <a:xfrm>
            <a:off x="179387" y="116632"/>
            <a:ext cx="2447925" cy="2966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Ⅲ. </a:t>
            </a:r>
            <a:r>
              <a:rPr lang="ko-KR" altLang="en-US" sz="1200" dirty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세부 교육 프로그램</a:t>
            </a:r>
            <a:endParaRPr lang="en-US" altLang="ko-KR" sz="1200" dirty="0">
              <a:solidFill>
                <a:prstClr val="white"/>
              </a:solidFill>
              <a:latin typeface="KoPub돋움체_Pro Light" pitchFamily="18" charset="-127"/>
              <a:ea typeface="KoPub돋움체_Pro Light" pitchFamily="18" charset="-127"/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5292079" y="116632"/>
            <a:ext cx="3628975" cy="296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Medium" pitchFamily="18" charset="-127"/>
                <a:ea typeface="KoPub바탕체_Pro Medium" pitchFamily="18" charset="-127"/>
              </a:rPr>
              <a:t>Asia’s No1. Knowledge Provider KMA</a:t>
            </a:r>
            <a:endParaRPr lang="ko-KR" altLang="en-US" sz="1000" i="1" dirty="0">
              <a:solidFill>
                <a:prstClr val="black">
                  <a:lumMod val="65000"/>
                  <a:lumOff val="35000"/>
                </a:prstClr>
              </a:solidFill>
              <a:latin typeface="KoPub바탕체_Pro Medium" pitchFamily="18" charset="-127"/>
              <a:ea typeface="KoPub바탕체_Pro Medium" pitchFamily="18" charset="-127"/>
            </a:endParaRPr>
          </a:p>
        </p:txBody>
      </p:sp>
      <p:sp>
        <p:nvSpPr>
          <p:cNvPr id="10" name="슬라이드 번호 개체 틀 3"/>
          <p:cNvSpPr txBox="1">
            <a:spLocks/>
          </p:cNvSpPr>
          <p:nvPr userDrawn="1"/>
        </p:nvSpPr>
        <p:spPr>
          <a:xfrm>
            <a:off x="6787455" y="6476200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C25E4-5C6D-4AEA-9307-749494C50FF8}" type="slidenum">
              <a:rPr lang="ko-KR" altLang="en-US" sz="100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Light" pitchFamily="18" charset="-127"/>
                <a:ea typeface="KoPub바탕체_Pro Light" pitchFamily="18" charset="-127"/>
              </a:rPr>
              <a:pPr/>
              <a:t>‹#›</a:t>
            </a:fld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KoPub바탕체_Pro Light" pitchFamily="18" charset="-127"/>
              <a:ea typeface="KoPub바탕체_Pro Ligh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536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79388" y="413290"/>
            <a:ext cx="8748712" cy="0"/>
          </a:xfrm>
          <a:prstGeom prst="line">
            <a:avLst/>
          </a:prstGeom>
          <a:ln w="6350">
            <a:solidFill>
              <a:srgbClr val="7C60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 userDrawn="1"/>
        </p:nvSpPr>
        <p:spPr>
          <a:xfrm>
            <a:off x="179387" y="116632"/>
            <a:ext cx="2447925" cy="296658"/>
          </a:xfrm>
          <a:prstGeom prst="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smtClean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Ⅳ. </a:t>
            </a:r>
            <a:r>
              <a:rPr lang="ko-KR" altLang="en-US" sz="1200" smtClean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워크숍 운영 차별화 방안</a:t>
            </a:r>
            <a:endParaRPr lang="ko-KR" altLang="en-US" sz="1200" dirty="0" smtClean="0">
              <a:solidFill>
                <a:prstClr val="white"/>
              </a:solidFill>
              <a:latin typeface="KoPub돋움체_Pro Light" pitchFamily="18" charset="-127"/>
              <a:ea typeface="KoPub돋움체_Pro Light" pitchFamily="18" charset="-127"/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5292079" y="116632"/>
            <a:ext cx="3628975" cy="296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Medium" pitchFamily="18" charset="-127"/>
                <a:ea typeface="KoPub바탕체_Pro Medium" pitchFamily="18" charset="-127"/>
              </a:rPr>
              <a:t>Asia’s No1. Knowledge Provider KMA</a:t>
            </a:r>
            <a:endParaRPr lang="ko-KR" altLang="en-US" sz="1000" i="1" dirty="0">
              <a:solidFill>
                <a:prstClr val="black">
                  <a:lumMod val="65000"/>
                  <a:lumOff val="35000"/>
                </a:prstClr>
              </a:solidFill>
              <a:latin typeface="KoPub바탕체_Pro Medium" pitchFamily="18" charset="-127"/>
              <a:ea typeface="KoPub바탕체_Pro Medium" pitchFamily="18" charset="-127"/>
            </a:endParaRPr>
          </a:p>
        </p:txBody>
      </p:sp>
      <p:sp>
        <p:nvSpPr>
          <p:cNvPr id="10" name="슬라이드 번호 개체 틀 3"/>
          <p:cNvSpPr txBox="1">
            <a:spLocks/>
          </p:cNvSpPr>
          <p:nvPr userDrawn="1"/>
        </p:nvSpPr>
        <p:spPr>
          <a:xfrm>
            <a:off x="6787455" y="6476200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C25E4-5C6D-4AEA-9307-749494C50FF8}" type="slidenum">
              <a:rPr lang="ko-KR" altLang="en-US" sz="100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Light" pitchFamily="18" charset="-127"/>
                <a:ea typeface="KoPub바탕체_Pro Light" pitchFamily="18" charset="-127"/>
              </a:rPr>
              <a:pPr/>
              <a:t>‹#›</a:t>
            </a:fld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KoPub바탕체_Pro Light" pitchFamily="18" charset="-127"/>
              <a:ea typeface="KoPub바탕체_Pro Ligh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746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179388" y="413290"/>
            <a:ext cx="8748712" cy="0"/>
          </a:xfrm>
          <a:prstGeom prst="line">
            <a:avLst/>
          </a:prstGeom>
          <a:ln w="6350">
            <a:solidFill>
              <a:srgbClr val="53B0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 userDrawn="1"/>
        </p:nvSpPr>
        <p:spPr>
          <a:xfrm>
            <a:off x="179387" y="116632"/>
            <a:ext cx="2447925" cy="296658"/>
          </a:xfrm>
          <a:prstGeom prst="rect">
            <a:avLst/>
          </a:prstGeom>
          <a:solidFill>
            <a:srgbClr val="53B0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Ⅴ. </a:t>
            </a:r>
            <a:r>
              <a:rPr lang="ko-KR" altLang="en-US" sz="1200" dirty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체계적 교육 운영 방안</a:t>
            </a:r>
            <a:endParaRPr lang="en-US" altLang="ko-KR" sz="1200" dirty="0">
              <a:solidFill>
                <a:prstClr val="white"/>
              </a:solidFill>
              <a:latin typeface="KoPub돋움체_Pro Light" pitchFamily="18" charset="-127"/>
              <a:ea typeface="KoPub돋움체_Pro Light" pitchFamily="18" charset="-127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5292079" y="116632"/>
            <a:ext cx="3628975" cy="296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Medium" pitchFamily="18" charset="-127"/>
                <a:ea typeface="KoPub바탕체_Pro Medium" pitchFamily="18" charset="-127"/>
              </a:rPr>
              <a:t>Asia’s No1. Knowledge Provider KMA</a:t>
            </a:r>
            <a:endParaRPr lang="ko-KR" altLang="en-US" sz="1000" i="1" dirty="0">
              <a:solidFill>
                <a:prstClr val="black">
                  <a:lumMod val="65000"/>
                  <a:lumOff val="35000"/>
                </a:prstClr>
              </a:solidFill>
              <a:latin typeface="KoPub바탕체_Pro Medium" pitchFamily="18" charset="-127"/>
              <a:ea typeface="KoPub바탕체_Pro Medium" pitchFamily="18" charset="-127"/>
            </a:endParaRPr>
          </a:p>
        </p:txBody>
      </p:sp>
      <p:sp>
        <p:nvSpPr>
          <p:cNvPr id="6" name="슬라이드 번호 개체 틀 3"/>
          <p:cNvSpPr txBox="1">
            <a:spLocks/>
          </p:cNvSpPr>
          <p:nvPr userDrawn="1"/>
        </p:nvSpPr>
        <p:spPr>
          <a:xfrm>
            <a:off x="6787455" y="6476200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C25E4-5C6D-4AEA-9307-749494C50FF8}" type="slidenum">
              <a:rPr lang="ko-KR" altLang="en-US" sz="100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Light" pitchFamily="18" charset="-127"/>
                <a:ea typeface="KoPub바탕체_Pro Light" pitchFamily="18" charset="-127"/>
              </a:rPr>
              <a:pPr/>
              <a:t>‹#›</a:t>
            </a:fld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KoPub바탕체_Pro Light" pitchFamily="18" charset="-127"/>
              <a:ea typeface="KoPub바탕체_Pro Ligh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93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179388" y="413290"/>
            <a:ext cx="8748712" cy="0"/>
          </a:xfrm>
          <a:prstGeom prst="line">
            <a:avLst/>
          </a:prstGeom>
          <a:ln w="6350">
            <a:solidFill>
              <a:srgbClr val="91B4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179387" y="116632"/>
            <a:ext cx="2447925" cy="296658"/>
          </a:xfrm>
          <a:prstGeom prst="rect">
            <a:avLst/>
          </a:prstGeom>
          <a:solidFill>
            <a:srgbClr val="91B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Ⅱ. </a:t>
            </a:r>
            <a:r>
              <a:rPr lang="ko-KR" altLang="en-US" sz="1200" dirty="0" smtClean="0">
                <a:solidFill>
                  <a:prstClr val="white"/>
                </a:solidFill>
                <a:latin typeface="KoPub돋움체_Pro Light" pitchFamily="18" charset="-127"/>
                <a:ea typeface="KoPub돋움체_Pro Light" pitchFamily="18" charset="-127"/>
              </a:rPr>
              <a:t>본 워크숍의 차별화 전략</a:t>
            </a:r>
            <a:endParaRPr lang="ko-KR" altLang="en-US" sz="1200" dirty="0">
              <a:solidFill>
                <a:prstClr val="white"/>
              </a:solidFill>
              <a:latin typeface="KoPub돋움체_Pro Light" pitchFamily="18" charset="-127"/>
              <a:ea typeface="KoPub돋움체_Pro Light" pitchFamily="18" charset="-127"/>
            </a:endParaRPr>
          </a:p>
        </p:txBody>
      </p:sp>
      <p:sp>
        <p:nvSpPr>
          <p:cNvPr id="5" name="슬라이드 번호 개체 틀 3"/>
          <p:cNvSpPr txBox="1">
            <a:spLocks/>
          </p:cNvSpPr>
          <p:nvPr userDrawn="1"/>
        </p:nvSpPr>
        <p:spPr>
          <a:xfrm>
            <a:off x="6787455" y="6476200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C25E4-5C6D-4AEA-9307-749494C50FF8}" type="slidenum">
              <a:rPr lang="ko-KR" altLang="en-US" sz="100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Light" pitchFamily="18" charset="-127"/>
                <a:ea typeface="KoPub바탕체_Pro Light" pitchFamily="18" charset="-127"/>
              </a:rPr>
              <a:pPr/>
              <a:t>‹#›</a:t>
            </a:fld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KoPub바탕체_Pro Light" pitchFamily="18" charset="-127"/>
              <a:ea typeface="KoPub바탕체_Pro Light" pitchFamily="18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5292079" y="116632"/>
            <a:ext cx="3628975" cy="296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Medium" pitchFamily="18" charset="-127"/>
                <a:ea typeface="KoPub바탕체_Pro Medium" pitchFamily="18" charset="-127"/>
              </a:rPr>
              <a:t>Asia’s No1. Knowledge Provider KMA</a:t>
            </a:r>
            <a:endParaRPr lang="ko-KR" altLang="en-US" sz="1000" i="1" dirty="0">
              <a:solidFill>
                <a:prstClr val="black">
                  <a:lumMod val="65000"/>
                  <a:lumOff val="35000"/>
                </a:prstClr>
              </a:solidFill>
              <a:latin typeface="KoPub바탕체_Pro Medium" pitchFamily="18" charset="-127"/>
              <a:ea typeface="KoPub바탕체_Pro Mediu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141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3"/>
          <p:cNvSpPr txBox="1">
            <a:spLocks/>
          </p:cNvSpPr>
          <p:nvPr userDrawn="1"/>
        </p:nvSpPr>
        <p:spPr>
          <a:xfrm>
            <a:off x="6787455" y="6476200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C25E4-5C6D-4AEA-9307-749494C50FF8}" type="slidenum">
              <a:rPr lang="ko-KR" altLang="en-US" sz="1000" smtClean="0">
                <a:solidFill>
                  <a:prstClr val="black">
                    <a:lumMod val="65000"/>
                    <a:lumOff val="35000"/>
                  </a:prstClr>
                </a:solidFill>
                <a:latin typeface="KoPub바탕체_Pro Light" pitchFamily="18" charset="-127"/>
                <a:ea typeface="KoPub바탕체_Pro Light" pitchFamily="18" charset="-127"/>
              </a:rPr>
              <a:pPr/>
              <a:t>‹#›</a:t>
            </a:fld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  <a:latin typeface="KoPub바탕체_Pro Light" pitchFamily="18" charset="-127"/>
              <a:ea typeface="KoPub바탕체_Pro Ligh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172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defRPr sz="2800"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defRPr sz="2400"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36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C9A00C9D-D420-443B-A30B-F16E76C33B3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2018-08-08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FA6F863-6020-40B5-AEC4-EB7CA0BC8C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0833" y="105435"/>
            <a:ext cx="803425" cy="75405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>
            <a:defPPr>
              <a:defRPr lang="ko-KR"/>
            </a:defPPr>
            <a:lvl1pPr fontAlgn="auto">
              <a:spcBef>
                <a:spcPts val="0"/>
              </a:spcBef>
              <a:spcAft>
                <a:spcPts val="0"/>
              </a:spcAft>
              <a:defRPr sz="4300" b="1" spc="-100">
                <a:ln w="3175">
                  <a:solidFill>
                    <a:srgbClr val="2C5678"/>
                  </a:solidFill>
                </a:ln>
                <a:solidFill>
                  <a:srgbClr val="2C5678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나눔바른고딕OTF" pitchFamily="18" charset="-127"/>
                <a:ea typeface="나눔바른고딕OTF" pitchFamily="18" charset="-127"/>
              </a:rPr>
              <a:t>01</a:t>
            </a:r>
            <a:endParaRPr lang="ko-KR" altLang="en-US" dirty="0"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1038" y="181719"/>
            <a:ext cx="238883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altLang="ko-KR" sz="1000" spc="-7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※</a:t>
            </a:r>
            <a:r>
              <a:rPr lang="ko-KR" altLang="en-US" sz="1000" spc="-7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붙임자료</a:t>
            </a:r>
            <a:endParaRPr lang="en-US" altLang="ko-KR" sz="1000" b="1" spc="-100" dirty="0" smtClean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200" b="1" spc="-100" dirty="0" smtClean="0">
                <a:ln>
                  <a:solidFill>
                    <a:srgbClr val="497EB2">
                      <a:alpha val="0"/>
                    </a:srgbClr>
                  </a:solidFill>
                </a:ln>
                <a:latin typeface="나눔바른고딕OTF" pitchFamily="18" charset="-127"/>
                <a:ea typeface="나눔바른고딕OTF" pitchFamily="18" charset="-127"/>
              </a:rPr>
              <a:t>교수 프로필</a:t>
            </a:r>
            <a:endParaRPr lang="ko-KR" altLang="en-US" sz="2200" b="1" spc="-100" dirty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727"/>
            <a:ext cx="8352928" cy="538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5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0833" y="105435"/>
            <a:ext cx="803425" cy="75405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>
            <a:defPPr>
              <a:defRPr lang="ko-KR"/>
            </a:defPPr>
            <a:lvl1pPr fontAlgn="auto">
              <a:spcBef>
                <a:spcPts val="0"/>
              </a:spcBef>
              <a:spcAft>
                <a:spcPts val="0"/>
              </a:spcAft>
              <a:defRPr sz="4300" b="1" spc="-100">
                <a:ln w="3175">
                  <a:solidFill>
                    <a:srgbClr val="2C5678"/>
                  </a:solidFill>
                </a:ln>
                <a:solidFill>
                  <a:srgbClr val="2C5678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나눔바른고딕OTF" pitchFamily="18" charset="-127"/>
                <a:ea typeface="나눔바른고딕OTF" pitchFamily="18" charset="-127"/>
              </a:rPr>
              <a:t>01</a:t>
            </a:r>
            <a:endParaRPr lang="ko-KR" altLang="en-US" dirty="0"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1038" y="181719"/>
            <a:ext cx="238883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altLang="ko-KR" sz="1000" spc="-7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※</a:t>
            </a:r>
            <a:r>
              <a:rPr lang="ko-KR" altLang="en-US" sz="1000" spc="-7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붙임자료</a:t>
            </a:r>
            <a:endParaRPr lang="en-US" altLang="ko-KR" sz="1000" b="1" spc="-100" dirty="0" smtClean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200" b="1" spc="-100" dirty="0" smtClean="0">
                <a:ln>
                  <a:solidFill>
                    <a:srgbClr val="497EB2">
                      <a:alpha val="0"/>
                    </a:srgbClr>
                  </a:solidFill>
                </a:ln>
                <a:latin typeface="나눔바른고딕OTF" pitchFamily="18" charset="-127"/>
                <a:ea typeface="나눔바른고딕OTF" pitchFamily="18" charset="-127"/>
              </a:rPr>
              <a:t>교수 프로필</a:t>
            </a:r>
            <a:endParaRPr lang="ko-KR" altLang="en-US" sz="2200" b="1" spc="-100" dirty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45296"/>
            <a:ext cx="8136904" cy="550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2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73799"/>
              </p:ext>
            </p:extLst>
          </p:nvPr>
        </p:nvGraphicFramePr>
        <p:xfrm>
          <a:off x="415476" y="980728"/>
          <a:ext cx="8060324" cy="535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339">
                <a:tc rowSpan="2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성명</a:t>
                      </a:r>
                      <a:endParaRPr lang="ko-KR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43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소속 </a:t>
                      </a:r>
                      <a:r>
                        <a:rPr lang="en-US" altLang="ko-KR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 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성명 </a:t>
                      </a:r>
                      <a:r>
                        <a:rPr lang="en-US" altLang="ko-KR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 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연락처</a:t>
                      </a:r>
                      <a:endParaRPr lang="ko-KR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43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생년월일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1900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년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00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월 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00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일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연령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만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00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세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H.P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: </a:t>
                      </a:r>
                      <a:r>
                        <a:rPr lang="en-US" altLang="ko-KR" sz="1000" b="0" baseline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010-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이메일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성별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: 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946826"/>
                  </a:ext>
                </a:extLst>
              </a:tr>
              <a:tr h="791734"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020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402741"/>
                  </a:ext>
                </a:extLst>
              </a:tr>
              <a:tr h="672220">
                <a:tc vMerge="1"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학력</a:t>
                      </a:r>
                      <a:endParaRPr lang="ko-KR" alt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43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marR="0" indent="-1778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서울대학교 </a:t>
                      </a: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경영학 학사</a:t>
                      </a:r>
                      <a:endParaRPr kumimoji="0"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7800" marR="0" indent="-1778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서울대학교 </a:t>
                      </a: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경영대학원 석사</a:t>
                      </a:r>
                      <a:endParaRPr kumimoji="0"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630">
                <a:tc rowSpan="3"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경력</a:t>
                      </a:r>
                      <a:endParaRPr lang="en-US" altLang="ko-KR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43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미래 사업가 후보역량평가위원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및 코치 </a:t>
                      </a: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kumimoji="0"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과정개발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TF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리더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기획팀 교육 전략 기획</a:t>
                      </a: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kumimoji="0"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기본교육팀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과정개발 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PM</a:t>
                      </a:r>
                      <a:endParaRPr kumimoji="0" lang="ko-KR" altLang="en-US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경영교육팀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팀장 및 전임강사</a:t>
                      </a: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KK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영업부 영업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002">
                <a:tc vMerge="1"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  저서</a:t>
                      </a:r>
                      <a:endParaRPr lang="en-US" altLang="ko-KR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0" marR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생각의 힘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</a:t>
                      </a:r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한경출판사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2018.07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출판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대인관계의 힘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벗들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2016.03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출판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디자인씽킹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우리나라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2017.05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출판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  <a:p>
                      <a:pPr marL="177800" indent="-177800">
                        <a:lnSpc>
                          <a:spcPct val="13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ko-KR" altLang="en-US" sz="100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워라밸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한경 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/ 2018.03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출판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7800" marR="0" indent="-177800" algn="l" defTabSz="91440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00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376">
                <a:tc vMerge="1"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8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8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방송출연</a:t>
                      </a:r>
                      <a:endParaRPr lang="en-US" altLang="ko-KR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0" marR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indent="-1778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KBS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 </a:t>
                      </a: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아침마당 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“</a:t>
                      </a: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사람과 사람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“2016.05.12 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KBS 1</a:t>
                      </a: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라디오 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“</a:t>
                      </a:r>
                      <a:r>
                        <a:rPr lang="ko-KR" altLang="en-US" sz="1000" b="0" baseline="0" dirty="0" err="1" smtClean="0">
                          <a:latin typeface="나눔바른고딕OTF" pitchFamily="18" charset="-127"/>
                          <a:ea typeface="나눔바른고딕OTF" pitchFamily="18" charset="-127"/>
                        </a:rPr>
                        <a:t>함께여는</a:t>
                      </a: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 아침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“ 2015..03.01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인터넷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TV “</a:t>
                      </a:r>
                      <a:r>
                        <a:rPr lang="ko-KR" altLang="en-US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현명한 사람의 오늘</a:t>
                      </a:r>
                      <a:r>
                        <a:rPr lang="en-US" altLang="ko-KR" sz="1000" b="0" baseline="0" dirty="0" smtClean="0">
                          <a:latin typeface="나눔바른고딕OTF" pitchFamily="18" charset="-127"/>
                          <a:ea typeface="나눔바른고딕OTF" pitchFamily="18" charset="-127"/>
                        </a:rPr>
                        <a:t>“ 2015.06.03</a:t>
                      </a:r>
                      <a:endParaRPr lang="en-US" altLang="ko-KR" sz="1000" b="0" dirty="0" smtClean="0"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latinLnBrk="1"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8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8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0008" y="2682632"/>
            <a:ext cx="576064" cy="419934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8304" y="3472808"/>
            <a:ext cx="432048" cy="317376"/>
          </a:xfrm>
          <a:prstGeom prst="rect">
            <a:avLst/>
          </a:prstGeom>
        </p:spPr>
      </p:pic>
      <p:sp>
        <p:nvSpPr>
          <p:cNvPr id="31" name="타원 30"/>
          <p:cNvSpPr/>
          <p:nvPr/>
        </p:nvSpPr>
        <p:spPr>
          <a:xfrm>
            <a:off x="798079" y="3717032"/>
            <a:ext cx="732357" cy="753026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전문분야</a:t>
            </a:r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algn="ctr"/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가치리더십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algn="ctr"/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B2B</a:t>
            </a:r>
            <a:r>
              <a:rPr lang="ko-KR" altLang="en-US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세일즈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algn="ctr"/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Assessor</a:t>
            </a:r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798079" y="4908222"/>
            <a:ext cx="732357" cy="753026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강의경력</a:t>
            </a:r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algn="ctr"/>
            <a:r>
              <a:rPr lang="en-US" altLang="ko-KR" sz="1000" b="1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27</a:t>
            </a:r>
            <a:r>
              <a:rPr lang="ko-KR" altLang="en-US" sz="1000" b="1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년</a:t>
            </a:r>
            <a:endParaRPr lang="ko-KR" altLang="en-US" sz="1000" b="1" spc="-100" dirty="0">
              <a:solidFill>
                <a:schemeClr val="tx1">
                  <a:lumMod val="75000"/>
                  <a:lumOff val="25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2872" y="1124744"/>
            <a:ext cx="470024" cy="33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60833" y="105435"/>
            <a:ext cx="803425" cy="75405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>
            <a:defPPr>
              <a:defRPr lang="ko-KR"/>
            </a:defPPr>
            <a:lvl1pPr fontAlgn="auto">
              <a:spcBef>
                <a:spcPts val="0"/>
              </a:spcBef>
              <a:spcAft>
                <a:spcPts val="0"/>
              </a:spcAft>
              <a:defRPr sz="4300" b="1" spc="-100">
                <a:ln w="3175">
                  <a:solidFill>
                    <a:srgbClr val="2C5678"/>
                  </a:solidFill>
                </a:ln>
                <a:solidFill>
                  <a:srgbClr val="2C5678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나눔바른고딕OTF" pitchFamily="18" charset="-127"/>
                <a:ea typeface="나눔바른고딕OTF" pitchFamily="18" charset="-127"/>
              </a:rPr>
              <a:t>01</a:t>
            </a:r>
            <a:endParaRPr lang="ko-KR" altLang="en-US" dirty="0"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1038" y="181719"/>
            <a:ext cx="238883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altLang="ko-KR" sz="1000" spc="-7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※</a:t>
            </a:r>
            <a:r>
              <a:rPr lang="ko-KR" altLang="en-US" sz="1000" spc="-7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붙임자료</a:t>
            </a:r>
            <a:endParaRPr lang="en-US" altLang="ko-KR" sz="1000" b="1" spc="-100" dirty="0" smtClean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200" b="1" spc="-100" dirty="0" smtClean="0">
                <a:ln>
                  <a:solidFill>
                    <a:srgbClr val="497EB2">
                      <a:alpha val="0"/>
                    </a:srgbClr>
                  </a:solidFill>
                </a:ln>
                <a:latin typeface="나눔바른고딕OTF" pitchFamily="18" charset="-127"/>
                <a:ea typeface="나눔바른고딕OTF" pitchFamily="18" charset="-127"/>
              </a:rPr>
              <a:t>교수 프로필</a:t>
            </a:r>
            <a:endParaRPr lang="ko-KR" altLang="en-US" sz="2200" b="1" spc="-100" dirty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9094" y="997970"/>
            <a:ext cx="1509434" cy="214369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rIns="18000" rtlCol="0" anchor="ctr"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bg1"/>
                </a:solidFill>
                <a:latin typeface="KoPub바탕체_Pro Bold" pitchFamily="18" charset="-127"/>
                <a:ea typeface="KoPub바탕체_Pro Bold" pitchFamily="18" charset="-127"/>
              </a:rPr>
              <a:t>컬러사진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6943" y="4418824"/>
            <a:ext cx="360039" cy="45214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5301208"/>
            <a:ext cx="431697" cy="39036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87152" y="1772817"/>
            <a:ext cx="553232" cy="43204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860032" y="62068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※ </a:t>
            </a:r>
            <a:r>
              <a:rPr lang="ko-KR" altLang="en-US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노란색 부분을 작성하시고 </a:t>
            </a:r>
            <a:r>
              <a:rPr lang="en-US" altLang="ko-KR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PPT </a:t>
            </a:r>
            <a:r>
              <a:rPr lang="ko-KR" altLang="en-US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파일로 첨부해 주세요</a:t>
            </a:r>
            <a:endParaRPr lang="ko-KR" altLang="en-US" sz="1200" dirty="0">
              <a:solidFill>
                <a:srgbClr val="FF0000"/>
              </a:solidFill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146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763"/>
              </p:ext>
            </p:extLst>
          </p:nvPr>
        </p:nvGraphicFramePr>
        <p:xfrm>
          <a:off x="415476" y="980728"/>
          <a:ext cx="8060324" cy="546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강의분야</a:t>
                      </a:r>
                      <a:endParaRPr lang="en-US" altLang="ko-KR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0" marR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b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50000"/>
                        </a:lnSpc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altLang="ko-KR" sz="1000" b="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oooooooooo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chemeClr val="tx1"/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ooooooo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336">
                <a:tc>
                  <a:txBody>
                    <a:bodyPr/>
                    <a:lstStyle/>
                    <a:p>
                      <a:pPr latinLnBrk="1"/>
                      <a:endParaRPr lang="ko-KR" altLang="en-US" sz="300" b="0" dirty="0">
                        <a:solidFill>
                          <a:schemeClr val="tx1"/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36000" marR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바른고딕OTF" pitchFamily="18" charset="-127"/>
                          <a:ea typeface="나눔바른고딕OTF" pitchFamily="18" charset="-127"/>
                        </a:rPr>
                        <a:t>강의실적</a:t>
                      </a:r>
                      <a:endParaRPr lang="en-US" altLang="ko-KR" sz="11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0" marR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indent="-1778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dirty="0" err="1" smtClean="0">
                          <a:latin typeface="나눔바른고딕OTF" pitchFamily="18" charset="-127"/>
                          <a:ea typeface="나눔바른고딕OTF" pitchFamily="18" charset="-127"/>
                        </a:rPr>
                        <a:t>ooooooo</a:t>
                      </a:r>
                      <a:endParaRPr lang="ko-KR" altLang="en-US" sz="1000" b="0" dirty="0" smtClean="0">
                        <a:latin typeface="나눔바른고딕OTF" pitchFamily="18" charset="-127"/>
                        <a:ea typeface="나눔바른고딕OTF" pitchFamily="18" charset="-127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61694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3168" y="4581128"/>
            <a:ext cx="456275" cy="32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9649" y="1916832"/>
            <a:ext cx="434627" cy="309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60833" y="105435"/>
            <a:ext cx="803425" cy="75405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>
            <a:defPPr>
              <a:defRPr lang="ko-KR"/>
            </a:defPPr>
            <a:lvl1pPr fontAlgn="auto">
              <a:spcBef>
                <a:spcPts val="0"/>
              </a:spcBef>
              <a:spcAft>
                <a:spcPts val="0"/>
              </a:spcAft>
              <a:defRPr sz="4300" b="1" spc="-100">
                <a:ln w="3175">
                  <a:solidFill>
                    <a:srgbClr val="2C5678"/>
                  </a:solidFill>
                </a:ln>
                <a:solidFill>
                  <a:srgbClr val="2C5678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나눔바른고딕OTF" pitchFamily="18" charset="-127"/>
                <a:ea typeface="나눔바른고딕OTF" pitchFamily="18" charset="-127"/>
              </a:rPr>
              <a:t>01</a:t>
            </a:r>
            <a:endParaRPr lang="ko-KR" altLang="en-US" dirty="0"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1038" y="181719"/>
            <a:ext cx="238883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altLang="ko-KR" sz="1000" spc="-7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※</a:t>
            </a:r>
            <a:r>
              <a:rPr lang="ko-KR" altLang="en-US" sz="1000" spc="-7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붙임자료</a:t>
            </a:r>
            <a:endParaRPr lang="en-US" altLang="ko-KR" sz="1000" b="1" spc="-100" dirty="0" smtClean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200" b="1" spc="-100" dirty="0" smtClean="0">
                <a:ln>
                  <a:solidFill>
                    <a:srgbClr val="497EB2">
                      <a:alpha val="0"/>
                    </a:srgbClr>
                  </a:solidFill>
                </a:ln>
                <a:latin typeface="나눔바른고딕OTF" pitchFamily="18" charset="-127"/>
                <a:ea typeface="나눔바른고딕OTF" pitchFamily="18" charset="-127"/>
              </a:rPr>
              <a:t>교수 프로필</a:t>
            </a:r>
            <a:endParaRPr lang="ko-KR" altLang="en-US" sz="2200" b="1" spc="-100" dirty="0">
              <a:ln>
                <a:solidFill>
                  <a:srgbClr val="497EB2">
                    <a:alpha val="0"/>
                  </a:srgbClr>
                </a:solidFill>
              </a:ln>
              <a:latin typeface="나눔바른고딕OTF" pitchFamily="18" charset="-127"/>
              <a:ea typeface="나눔바른고딕OTF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62068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※ </a:t>
            </a:r>
            <a:r>
              <a:rPr lang="ko-KR" altLang="en-US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노란색 부분을 작성하시고 </a:t>
            </a:r>
            <a:r>
              <a:rPr lang="en-US" altLang="ko-KR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PPT </a:t>
            </a:r>
            <a:r>
              <a:rPr lang="ko-KR" altLang="en-US" sz="1200" dirty="0" smtClean="0">
                <a:solidFill>
                  <a:srgbClr val="FF0000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</a:rPr>
              <a:t>파일로 첨부해 주세요</a:t>
            </a:r>
            <a:endParaRPr lang="ko-KR" altLang="en-US" sz="1200" dirty="0">
              <a:solidFill>
                <a:srgbClr val="FF0000"/>
              </a:solidFill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533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>
              <a:lumMod val="60000"/>
              <a:lumOff val="40000"/>
            </a:schemeClr>
          </a:solidFill>
        </a:ln>
      </a:spPr>
      <a:bodyPr wrap="square" lIns="18000" rIns="18000" rtlCol="0" anchor="ctr">
        <a:noAutofit/>
      </a:bodyPr>
      <a:lstStyle>
        <a:defPPr algn="ctr">
          <a:defRPr sz="1300" dirty="0" smtClean="0">
            <a:solidFill>
              <a:schemeClr val="tx2">
                <a:lumMod val="60000"/>
                <a:lumOff val="40000"/>
              </a:schemeClr>
            </a:solidFill>
            <a:latin typeface="KoPub바탕체_Pro Bold" pitchFamily="18" charset="-127"/>
            <a:ea typeface="KoPub바탕체_Pro Bold" pitchFamily="18" charset="-127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16131</TotalTime>
  <Words>165</Words>
  <Application>Microsoft Office PowerPoint</Application>
  <PresentationFormat>화면 슬라이드 쇼(4:3)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산돌고딕 M</vt:lpstr>
      <vt:lpstr>맑은 고딕</vt:lpstr>
      <vt:lpstr>HY헤드라인M</vt:lpstr>
      <vt:lpstr>KoPub바탕체_Pro Medium</vt:lpstr>
      <vt:lpstr>KoPub바탕체_Pro Bold</vt:lpstr>
      <vt:lpstr>KoPub바탕체_Pro Light</vt:lpstr>
      <vt:lpstr>Arial Black</vt:lpstr>
      <vt:lpstr>Arial</vt:lpstr>
      <vt:lpstr>나눔바른고딕OTF</vt:lpstr>
      <vt:lpstr>나눔고딕</vt:lpstr>
      <vt:lpstr>KoPub돋움체_Pro Light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KMA</dc:creator>
  <cp:lastModifiedBy>Windows User</cp:lastModifiedBy>
  <cp:revision>880</cp:revision>
  <cp:lastPrinted>2016-03-24T02:18:57Z</cp:lastPrinted>
  <dcterms:created xsi:type="dcterms:W3CDTF">2014-01-23T06:44:46Z</dcterms:created>
  <dcterms:modified xsi:type="dcterms:W3CDTF">2018-08-08T01:33:27Z</dcterms:modified>
</cp:coreProperties>
</file>