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E29"/>
    <a:srgbClr val="A8A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586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45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39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4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8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09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38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9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4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089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221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14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7638-7909-4626-B6C8-95C993247BB3}" type="datetimeFigureOut">
              <a:rPr lang="ko-KR" altLang="en-US" smtClean="0"/>
              <a:t>2016-11-01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7F407-F77B-4051-8681-74C596339B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412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네이트온 받은 파일\패턴로고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784"/>
          <a:stretch/>
        </p:blipFill>
        <p:spPr bwMode="auto">
          <a:xfrm>
            <a:off x="223484" y="257200"/>
            <a:ext cx="6427876" cy="177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40525"/>
              </p:ext>
            </p:extLst>
          </p:nvPr>
        </p:nvGraphicFramePr>
        <p:xfrm>
          <a:off x="223484" y="2360712"/>
          <a:ext cx="6427875" cy="2486277"/>
        </p:xfrm>
        <a:graphic>
          <a:graphicData uri="http://schemas.openxmlformats.org/drawingml/2006/table">
            <a:tbl>
              <a:tblPr/>
              <a:tblGrid>
                <a:gridCol w="894958"/>
                <a:gridCol w="2197014"/>
                <a:gridCol w="975719"/>
                <a:gridCol w="2360184"/>
              </a:tblGrid>
              <a:tr h="492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회 사 명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성   명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부    서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직   위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생년월일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전   화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이 메 일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핸드폰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주   소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A1E2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3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88640" y="9362331"/>
            <a:ext cx="648072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 가입 신청서를 기입 후 </a:t>
            </a:r>
            <a:r>
              <a:rPr lang="ko-KR" altLang="en-US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팩스 </a:t>
            </a:r>
            <a:r>
              <a:rPr lang="ko-KR" altLang="en-US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혹은 메일 송부해주시기 바랍니다</a:t>
            </a:r>
            <a:r>
              <a:rPr lang="en-US" altLang="ko-KR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ctr">
              <a:lnSpc>
                <a:spcPct val="130000"/>
              </a:lnSpc>
            </a:pPr>
            <a:r>
              <a:rPr lang="ko-KR" altLang="en-US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문의 </a:t>
            </a:r>
            <a:r>
              <a:rPr lang="en-US" altLang="ko-KR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TEL) 02-3274-9347 </a:t>
            </a:r>
            <a:r>
              <a:rPr lang="en-US" altLang="ko-KR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en-US" altLang="ko-KR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FAX) </a:t>
            </a:r>
            <a:r>
              <a:rPr lang="en-US" altLang="ko-KR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02-3274-9353 / </a:t>
            </a:r>
            <a:r>
              <a:rPr lang="en-US" altLang="ko-KR" sz="9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E-mail)hkseo@kma.or.kr</a:t>
            </a:r>
            <a:endParaRPr lang="en-US" altLang="ko-KR" sz="900" dirty="0" smtClean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9082" y="7941332"/>
            <a:ext cx="571983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위와 같이 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KMA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한국능률협회 </a:t>
            </a:r>
            <a:r>
              <a:rPr lang="ko-KR" altLang="en-US" sz="1400" dirty="0" err="1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마이스터클럽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회원 가입을 신청합니다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년           월             일</a:t>
            </a:r>
            <a:endParaRPr lang="en-US" altLang="ko-KR" sz="1400" dirty="0" smtClean="0">
              <a:ln>
                <a:solidFill>
                  <a:srgbClr val="4F81BD">
                    <a:alpha val="0"/>
                  </a:srgb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회 사 명 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대표자명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                                   (</a:t>
            </a:r>
            <a:r>
              <a:rPr lang="ko-KR" altLang="en-US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</a:t>
            </a:r>
            <a:r>
              <a:rPr lang="en-US" altLang="ko-KR" sz="1400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265" y="340773"/>
            <a:ext cx="746695" cy="255743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2888940" y="257200"/>
            <a:ext cx="3762419" cy="1779476"/>
          </a:xfrm>
          <a:prstGeom prst="rect">
            <a:avLst/>
          </a:prstGeom>
          <a:gradFill>
            <a:gsLst>
              <a:gs pos="38000">
                <a:srgbClr val="1A1E29"/>
              </a:gs>
              <a:gs pos="0">
                <a:srgbClr val="2F5D95">
                  <a:alpha val="0"/>
                </a:srgbClr>
              </a:gs>
              <a:gs pos="100000">
                <a:srgbClr val="1A1E2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186243" y="471661"/>
            <a:ext cx="233910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2800" dirty="0" err="1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마이스터클럽</a:t>
            </a:r>
            <a:endParaRPr lang="en-US" altLang="ko-KR" sz="28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  <a:p>
            <a:pPr algn="r"/>
            <a:r>
              <a:rPr lang="ko-KR" altLang="en-US" sz="28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+mj-ea"/>
                <a:ea typeface="+mj-ea"/>
              </a:rPr>
              <a:t>회원가입</a:t>
            </a:r>
            <a:endParaRPr lang="en-US" altLang="ko-KR" sz="28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+mj-ea"/>
              <a:ea typeface="+mj-ea"/>
            </a:endParaRPr>
          </a:p>
          <a:p>
            <a:pPr algn="r"/>
            <a:r>
              <a:rPr lang="ko-KR" altLang="en-US" sz="2800" dirty="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+mj-ea"/>
                <a:ea typeface="+mj-ea"/>
              </a:rPr>
              <a:t>신청서</a:t>
            </a:r>
            <a:endParaRPr lang="en-US" altLang="ko-KR" sz="2800" dirty="0" smtClean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+mj-ea"/>
              <a:ea typeface="+mj-ea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44822"/>
              </p:ext>
            </p:extLst>
          </p:nvPr>
        </p:nvGraphicFramePr>
        <p:xfrm>
          <a:off x="215062" y="5518635"/>
          <a:ext cx="6427876" cy="1822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938"/>
                <a:gridCol w="3213938"/>
              </a:tblGrid>
              <a:tr h="3448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반기회원</a:t>
                      </a:r>
                      <a:endParaRPr lang="en-US" altLang="ko-KR" sz="1200" b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-윤고딕320" panose="02030504000101010101" pitchFamily="18" charset="-127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1E29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연회원</a:t>
                      </a:r>
                      <a:endParaRPr lang="en-US" altLang="ko-KR" sz="1200" b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+mn-lt"/>
                        <a:ea typeface="-윤고딕320" panose="02030504000101010101" pitchFamily="18" charset="-127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A1E29"/>
                    </a:solidFill>
                  </a:tcPr>
                </a:tc>
              </a:tr>
              <a:tr h="344829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\ 1,500,000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\</a:t>
                      </a:r>
                      <a:r>
                        <a:rPr lang="en-US" altLang="ko-KR" sz="1200" b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2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,500,000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4829"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클래스 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1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과정 무료 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참가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,</a:t>
                      </a: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리더스모닝포럼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6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회 무료 참석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(120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만원 상당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)</a:t>
                      </a: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콘텐츠라이브러리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이용권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, </a:t>
                      </a:r>
                      <a:r>
                        <a:rPr lang="ko-KR" altLang="en-US" sz="1200" b="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지식컨텐츠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발송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AA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클래스 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3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과정 무료 참가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,</a:t>
                      </a: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리더스모닝포럼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12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회 무료 참석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(240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만원 상당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)</a:t>
                      </a:r>
                    </a:p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200" b="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콘텐츠라이브러리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이용권</a:t>
                      </a:r>
                      <a:r>
                        <a:rPr lang="en-US" altLang="ko-KR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, </a:t>
                      </a:r>
                      <a:r>
                        <a:rPr lang="ko-KR" altLang="en-US" sz="1200" b="0" dirty="0" err="1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지식컨텐츠</a:t>
                      </a:r>
                      <a:r>
                        <a:rPr lang="ko-KR" altLang="en-US" sz="12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 발송</a:t>
                      </a:r>
                      <a:endParaRPr lang="en-US" altLang="ko-KR" sz="1200" b="0" dirty="0" smtClean="0">
                        <a:solidFill>
                          <a:schemeClr val="tx1"/>
                        </a:solidFill>
                        <a:latin typeface="+mn-lt"/>
                        <a:ea typeface="-윤고딕320" panose="02030504000101010101" pitchFamily="18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8AA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원하시는 회원타입에 ○ 기입해주세요</a:t>
                      </a:r>
                      <a:endParaRPr lang="en-US" altLang="ko-KR" sz="1000" b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-윤고딕320" panose="02030504000101010101" pitchFamily="18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AA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E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-윤고딕320" panose="02030504000101010101" pitchFamily="18" charset="-127"/>
                        </a:rPr>
                        <a:t>원하시는 회원타입에 ○ 기입해주세요</a:t>
                      </a:r>
                      <a:endParaRPr lang="en-US" altLang="ko-KR" sz="1000" b="0" dirty="0" smtClean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-윤고딕320" panose="02030504000101010101" pitchFamily="18" charset="-127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8AAA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1A1E2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직사각형 27"/>
          <p:cNvSpPr/>
          <p:nvPr/>
        </p:nvSpPr>
        <p:spPr>
          <a:xfrm>
            <a:off x="2735541" y="5097016"/>
            <a:ext cx="13869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ko-KR" altLang="en-US" sz="1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solidFill>
                  <a:srgbClr val="1A1E29"/>
                </a:solidFill>
              </a:rPr>
              <a:t>회원 타입 선택</a:t>
            </a:r>
            <a:endParaRPr kumimoji="1" lang="ko-KR" altLang="en-US" sz="1400" b="1" dirty="0">
              <a:ln>
                <a:solidFill>
                  <a:srgbClr val="4F81BD">
                    <a:alpha val="0"/>
                  </a:srgbClr>
                </a:solidFill>
              </a:ln>
              <a:solidFill>
                <a:srgbClr val="1A1E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6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125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2016-11-01T01:46:15Z</dcterms:created>
  <dcterms:modified xsi:type="dcterms:W3CDTF">2016-11-01T02:56:21Z</dcterms:modified>
</cp:coreProperties>
</file>